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2" r:id="rId5"/>
    <p:sldId id="259" r:id="rId6"/>
    <p:sldId id="264" r:id="rId7"/>
    <p:sldId id="261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362200" y="274638"/>
            <a:ext cx="6324600" cy="15541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228600"/>
            <a:ext cx="8686800" cy="64008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706562"/>
          </a:xfrm>
        </p:spPr>
        <p:txBody>
          <a:bodyPr>
            <a:normAutofit fontScale="90000"/>
          </a:bodyPr>
          <a:lstStyle/>
          <a:p>
            <a:r>
              <a:rPr lang="uk-UA" sz="4000" b="1" dirty="0" smtClean="0"/>
              <a:t/>
            </a:r>
            <a:br>
              <a:rPr lang="uk-UA" sz="4000" b="1" dirty="0" smtClean="0"/>
            </a:br>
            <a:r>
              <a:rPr lang="uk-UA" sz="4000" b="1" dirty="0" smtClean="0"/>
              <a:t/>
            </a:r>
            <a:br>
              <a:rPr lang="uk-UA" sz="4000" b="1" dirty="0" smtClean="0"/>
            </a:br>
            <a:r>
              <a:rPr lang="uk-UA" sz="4000" b="1" dirty="0" err="1" smtClean="0"/>
              <a:t>Руководство</a:t>
            </a:r>
            <a:r>
              <a:rPr lang="uk-UA" sz="4000" b="1" dirty="0" smtClean="0"/>
              <a:t> </a:t>
            </a:r>
            <a:r>
              <a:rPr lang="uk-UA" sz="4000" b="1" dirty="0" err="1" smtClean="0"/>
              <a:t>пользования</a:t>
            </a:r>
            <a:r>
              <a:rPr lang="uk-UA" sz="4000" b="1" dirty="0" smtClean="0"/>
              <a:t> се</a:t>
            </a:r>
            <a:r>
              <a:rPr lang="ru-RU" sz="4000" b="1" dirty="0" err="1" smtClean="0"/>
              <a:t>рвисом</a:t>
            </a:r>
            <a:r>
              <a:rPr lang="ru-RU" sz="4000" b="1" dirty="0" smtClean="0"/>
              <a:t> </a:t>
            </a:r>
            <a:r>
              <a:rPr lang="en-US" sz="4000" b="1" dirty="0" err="1" smtClean="0"/>
              <a:t>ChartG</a:t>
            </a:r>
            <a:r>
              <a:rPr lang="uk-UA" sz="4000" b="1" dirty="0" smtClean="0"/>
              <a:t>о</a:t>
            </a:r>
            <a:r>
              <a:rPr lang="uk-UA" sz="4000" b="1" dirty="0" smtClean="0">
                <a:solidFill>
                  <a:srgbClr val="FF0000"/>
                </a:solidFill>
              </a:rPr>
              <a:t/>
            </a:r>
            <a:br>
              <a:rPr lang="uk-UA" sz="4000" b="1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 http://www.chartgo.com/</a:t>
            </a:r>
            <a:r>
              <a:rPr lang="uk-UA" sz="4000" b="1" dirty="0" smtClean="0">
                <a:solidFill>
                  <a:srgbClr val="FF0000"/>
                </a:solidFill>
              </a:rPr>
              <a:t/>
            </a:r>
            <a:br>
              <a:rPr lang="uk-UA" sz="4000" b="1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3907"/>
          <a:stretch>
            <a:fillRect/>
          </a:stretch>
        </p:blipFill>
        <p:spPr bwMode="auto">
          <a:xfrm>
            <a:off x="381000" y="304800"/>
            <a:ext cx="1490663" cy="121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13104" t="23958" r="14861" b="8333"/>
          <a:stretch>
            <a:fillRect/>
          </a:stretch>
        </p:blipFill>
        <p:spPr bwMode="auto">
          <a:xfrm>
            <a:off x="381000" y="1981200"/>
            <a:ext cx="8336280" cy="3810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686800" cy="64008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162800" cy="147796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Шаг 1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700" b="1" dirty="0" smtClean="0"/>
              <a:t>Выберите тип диаграммы-1, параметры -2, размеры-3,4 и ориентация-5- вертикальная или горизонтальная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3907"/>
          <a:stretch>
            <a:fillRect/>
          </a:stretch>
        </p:blipFill>
        <p:spPr bwMode="auto">
          <a:xfrm>
            <a:off x="381000" y="304800"/>
            <a:ext cx="1490663" cy="121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3470" t="25000" r="12738" b="10417"/>
          <a:stretch>
            <a:fillRect/>
          </a:stretch>
        </p:blipFill>
        <p:spPr bwMode="auto">
          <a:xfrm>
            <a:off x="609600" y="1981201"/>
            <a:ext cx="8229600" cy="3886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Левая фигурная скобка 6"/>
          <p:cNvSpPr/>
          <p:nvPr/>
        </p:nvSpPr>
        <p:spPr>
          <a:xfrm>
            <a:off x="1828800" y="3657600"/>
            <a:ext cx="155448" cy="914400"/>
          </a:xfrm>
          <a:prstGeom prst="leftBrac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2667000" y="3657600"/>
            <a:ext cx="155448" cy="914400"/>
          </a:xfrm>
          <a:prstGeom prst="rightBrac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3124200" y="3657600"/>
            <a:ext cx="155448" cy="914400"/>
          </a:xfrm>
          <a:prstGeom prst="leftBrac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авая фигурная скобка 9"/>
          <p:cNvSpPr/>
          <p:nvPr/>
        </p:nvSpPr>
        <p:spPr>
          <a:xfrm>
            <a:off x="4114800" y="3657600"/>
            <a:ext cx="155448" cy="914400"/>
          </a:xfrm>
          <a:prstGeom prst="rightBrac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4495800" y="3657600"/>
            <a:ext cx="155448" cy="914400"/>
          </a:xfrm>
          <a:prstGeom prst="leftBrac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5334000" y="3657600"/>
            <a:ext cx="155448" cy="914400"/>
          </a:xfrm>
          <a:prstGeom prst="rightBrac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Левая фигурная скобка 12"/>
          <p:cNvSpPr/>
          <p:nvPr/>
        </p:nvSpPr>
        <p:spPr>
          <a:xfrm>
            <a:off x="5867400" y="3657600"/>
            <a:ext cx="155448" cy="914400"/>
          </a:xfrm>
          <a:prstGeom prst="leftBrac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авая фигурная скобка 14"/>
          <p:cNvSpPr/>
          <p:nvPr/>
        </p:nvSpPr>
        <p:spPr>
          <a:xfrm>
            <a:off x="6629400" y="3657600"/>
            <a:ext cx="155448" cy="914400"/>
          </a:xfrm>
          <a:prstGeom prst="rightBrac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133600" y="4191000"/>
            <a:ext cx="304800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581400" y="419100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876800" y="419100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172200" y="419100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20" name="Левая фигурная скобка 19"/>
          <p:cNvSpPr/>
          <p:nvPr/>
        </p:nvSpPr>
        <p:spPr>
          <a:xfrm>
            <a:off x="7239000" y="3657600"/>
            <a:ext cx="155448" cy="914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авая фигурная скобка 20"/>
          <p:cNvSpPr/>
          <p:nvPr/>
        </p:nvSpPr>
        <p:spPr>
          <a:xfrm>
            <a:off x="8153400" y="3657600"/>
            <a:ext cx="155448" cy="914400"/>
          </a:xfrm>
          <a:prstGeom prst="rightBrac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7620000" y="419100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686800" cy="64008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457200"/>
            <a:ext cx="6705600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Введите название диаграммы в поле обозначенное цифрой- 1, тип шрифта -2, направление подписи-3, цвет-4, легенду-5 и другие настройки </a:t>
            </a: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3907"/>
          <a:stretch>
            <a:fillRect/>
          </a:stretch>
        </p:blipFill>
        <p:spPr bwMode="auto">
          <a:xfrm>
            <a:off x="381000" y="304800"/>
            <a:ext cx="1490663" cy="121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3470" t="46875" r="16837" b="4167"/>
          <a:stretch>
            <a:fillRect/>
          </a:stretch>
        </p:blipFill>
        <p:spPr bwMode="auto">
          <a:xfrm>
            <a:off x="457200" y="1905000"/>
            <a:ext cx="8296073" cy="3276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6" name="Левая фигурная скобка 5"/>
          <p:cNvSpPr/>
          <p:nvPr/>
        </p:nvSpPr>
        <p:spPr>
          <a:xfrm>
            <a:off x="1676400" y="2667000"/>
            <a:ext cx="76200" cy="533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2895600" y="2667000"/>
            <a:ext cx="76200" cy="5334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2971800" y="3352800"/>
            <a:ext cx="152400" cy="5334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авая фигурная скобка 9"/>
          <p:cNvSpPr/>
          <p:nvPr/>
        </p:nvSpPr>
        <p:spPr>
          <a:xfrm>
            <a:off x="5867400" y="3276600"/>
            <a:ext cx="76200" cy="5334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7315200" y="3276600"/>
            <a:ext cx="76200" cy="5334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5867400" y="3886200"/>
            <a:ext cx="76200" cy="5334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Левая фигурная скобка 12"/>
          <p:cNvSpPr/>
          <p:nvPr/>
        </p:nvSpPr>
        <p:spPr>
          <a:xfrm>
            <a:off x="1676400" y="3352800"/>
            <a:ext cx="76200" cy="533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Левая фигурная скобка 13"/>
          <p:cNvSpPr/>
          <p:nvPr/>
        </p:nvSpPr>
        <p:spPr>
          <a:xfrm>
            <a:off x="4800600" y="3200400"/>
            <a:ext cx="76200" cy="533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Левая фигурная скобка 14"/>
          <p:cNvSpPr/>
          <p:nvPr/>
        </p:nvSpPr>
        <p:spPr>
          <a:xfrm>
            <a:off x="6172200" y="3276600"/>
            <a:ext cx="76200" cy="533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Левая фигурная скобка 15"/>
          <p:cNvSpPr/>
          <p:nvPr/>
        </p:nvSpPr>
        <p:spPr>
          <a:xfrm>
            <a:off x="4800600" y="3810000"/>
            <a:ext cx="76200" cy="533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90800" y="297180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667000" y="373380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486400" y="350520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934200" y="350520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486400" y="403860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686800" cy="64008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Шаг 2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700" b="1" dirty="0" smtClean="0"/>
              <a:t>Заполните поля 1 и 2, название сектора диаграммы и его цифровое значение </a:t>
            </a:r>
            <a:endParaRPr lang="ru-RU" sz="27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3907"/>
          <a:stretch>
            <a:fillRect/>
          </a:stretch>
        </p:blipFill>
        <p:spPr bwMode="auto">
          <a:xfrm>
            <a:off x="381000" y="304800"/>
            <a:ext cx="1490663" cy="121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3470" t="23958" r="19180" b="6250"/>
          <a:stretch>
            <a:fillRect/>
          </a:stretch>
        </p:blipFill>
        <p:spPr bwMode="auto">
          <a:xfrm>
            <a:off x="381000" y="1676400"/>
            <a:ext cx="8458200" cy="41148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 flipH="1" flipV="1">
            <a:off x="2590800" y="5334000"/>
            <a:ext cx="609600" cy="3810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4343400" y="5410200"/>
            <a:ext cx="685800" cy="3810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00400" y="548640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029200" y="548640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686800" cy="64008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Шаг 3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Для создания диаграммы из заданных вами цифровых значений нажмите на кнопку, обозначенную стрелкой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3907"/>
          <a:stretch>
            <a:fillRect/>
          </a:stretch>
        </p:blipFill>
        <p:spPr bwMode="auto">
          <a:xfrm>
            <a:off x="381000" y="304800"/>
            <a:ext cx="1490663" cy="121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13470" t="20833" r="20351" b="13542"/>
          <a:stretch>
            <a:fillRect/>
          </a:stretch>
        </p:blipFill>
        <p:spPr bwMode="auto">
          <a:xfrm>
            <a:off x="1676400" y="2209800"/>
            <a:ext cx="6970486" cy="3886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3657600" y="5562600"/>
            <a:ext cx="990600" cy="1524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686800" cy="64008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Так выглядит созданная диаграмма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3907"/>
          <a:stretch>
            <a:fillRect/>
          </a:stretch>
        </p:blipFill>
        <p:spPr bwMode="auto">
          <a:xfrm>
            <a:off x="381000" y="304800"/>
            <a:ext cx="1490663" cy="121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19327" t="23958" r="29722" b="14583"/>
          <a:stretch>
            <a:fillRect/>
          </a:stretch>
        </p:blipFill>
        <p:spPr bwMode="auto">
          <a:xfrm>
            <a:off x="2286000" y="1600200"/>
            <a:ext cx="6096000" cy="413406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686800" cy="64008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Шаг 4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700" b="1" dirty="0" smtClean="0"/>
              <a:t>При желании отредактируйте свою диаграмму нажав кнопку-2. При выборе иного типа  диаграммы нажмите один из вариантов обозначенный цифрой -1</a:t>
            </a:r>
            <a:endParaRPr lang="ru-RU" sz="27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3907"/>
          <a:stretch>
            <a:fillRect/>
          </a:stretch>
        </p:blipFill>
        <p:spPr bwMode="auto">
          <a:xfrm>
            <a:off x="381000" y="304800"/>
            <a:ext cx="1490663" cy="121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l="22840" t="25000" r="35579" b="9375"/>
          <a:stretch>
            <a:fillRect/>
          </a:stretch>
        </p:blipFill>
        <p:spPr bwMode="auto">
          <a:xfrm>
            <a:off x="3124200" y="2057401"/>
            <a:ext cx="4267200" cy="3505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flipH="1" flipV="1">
            <a:off x="4953000" y="5257800"/>
            <a:ext cx="609600" cy="3810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6248400" y="5410200"/>
            <a:ext cx="457200" cy="2286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410200" y="5257800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629400" y="5257800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228600"/>
            <a:ext cx="8686800" cy="64008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Шаг 5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/>
              <a:t>Для вставки диаграммы на сайт или </a:t>
            </a:r>
            <a:r>
              <a:rPr lang="ru-RU" sz="3600" b="1" dirty="0" err="1" smtClean="0"/>
              <a:t>блог</a:t>
            </a:r>
            <a:r>
              <a:rPr lang="ru-RU" sz="3600" b="1" dirty="0" smtClean="0"/>
              <a:t> скопируйте адрес или код приведенные ниже 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3907"/>
          <a:stretch>
            <a:fillRect/>
          </a:stretch>
        </p:blipFill>
        <p:spPr bwMode="auto">
          <a:xfrm>
            <a:off x="381000" y="304800"/>
            <a:ext cx="1490663" cy="121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13470" t="23958" r="32650" b="6250"/>
          <a:stretch>
            <a:fillRect/>
          </a:stretch>
        </p:blipFill>
        <p:spPr bwMode="auto">
          <a:xfrm>
            <a:off x="2133600" y="2133600"/>
            <a:ext cx="6019800" cy="362198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4343400" y="4953000"/>
            <a:ext cx="533400" cy="2286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343400" y="5334000"/>
            <a:ext cx="533400" cy="2286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46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  Руководство пользования сервисом ChartGо  http://www.chartgo.com/    </vt:lpstr>
      <vt:lpstr>Шаг 1 Выберите тип диаграммы-1, параметры -2, размеры-3,4 и ориентация-5- вертикальная или горизонтальная</vt:lpstr>
      <vt:lpstr>Введите название диаграммы в поле обозначенное цифрой- 1, тип шрифта -2, направление подписи-3, цвет-4, легенду-5 и другие настройки </vt:lpstr>
      <vt:lpstr>Шаг 2 Заполните поля 1 и 2, название сектора диаграммы и его цифровое значение </vt:lpstr>
      <vt:lpstr> Шаг 3 Для создания диаграммы из заданных вами цифровых значений нажмите на кнопку, обозначенную стрелкой</vt:lpstr>
      <vt:lpstr>Так выглядит созданная диаграмма</vt:lpstr>
      <vt:lpstr> Шаг 4 При желании отредактируйте свою диаграмму нажав кнопку-2. При выборе иного типа  диаграммы нажмите один из вариантов обозначенный цифрой -1</vt:lpstr>
      <vt:lpstr> Шаг 5 Для вставки диаграммы на сайт или блог скопируйте адрес или код приведенные ниже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User</cp:lastModifiedBy>
  <cp:revision>24</cp:revision>
  <dcterms:created xsi:type="dcterms:W3CDTF">2006-08-16T00:00:00Z</dcterms:created>
  <dcterms:modified xsi:type="dcterms:W3CDTF">2012-11-27T20:38:54Z</dcterms:modified>
</cp:coreProperties>
</file>